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6D70"/>
    <a:srgbClr val="54A939"/>
    <a:srgbClr val="3C474F"/>
    <a:srgbClr val="FCCF18"/>
    <a:srgbClr val="0062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9" autoAdjust="0"/>
    <p:restoredTop sz="94692" autoAdjust="0"/>
  </p:normalViewPr>
  <p:slideViewPr>
    <p:cSldViewPr snapToGrid="0" showGuides="1">
      <p:cViewPr>
        <p:scale>
          <a:sx n="185" d="100"/>
          <a:sy n="185" d="100"/>
        </p:scale>
        <p:origin x="-1792" y="-5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6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6" charset="0"/>
              </a:defRPr>
            </a:lvl1pPr>
          </a:lstStyle>
          <a:p>
            <a:fld id="{69700E68-E5E7-7248-A87A-65D1E81141C3}" type="datetime1">
              <a:rPr lang="en-US"/>
              <a:pPr/>
              <a:t>4/1/13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6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6" charset="0"/>
              </a:defRPr>
            </a:lvl1pPr>
          </a:lstStyle>
          <a:p>
            <a:fld id="{D7A98A14-C31D-8449-AEA9-81E85263E3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13187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6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6" charset="0"/>
              </a:defRPr>
            </a:lvl1pPr>
          </a:lstStyle>
          <a:p>
            <a:fld id="{EA57D996-692C-BB42-AFE2-9A9C019A3177}" type="datetime1">
              <a:rPr lang="en-US"/>
              <a:pPr/>
              <a:t>4/1/13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6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6" charset="0"/>
              </a:defRPr>
            </a:lvl1pPr>
          </a:lstStyle>
          <a:p>
            <a:fld id="{EA1563FC-82AB-D046-9156-A73D670BA99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4568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ＭＳ Ｐゴシック" pitchFamily="-108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92710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456363"/>
            <a:ext cx="9153144" cy="401637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" name="Rectangle 9"/>
          <p:cNvSpPr/>
          <p:nvPr userDrawn="1"/>
        </p:nvSpPr>
        <p:spPr>
          <a:xfrm flipH="1">
            <a:off x="0" y="5092700"/>
            <a:ext cx="4572000" cy="13636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/>
          <p:nvPr userDrawn="1"/>
        </p:nvSpPr>
        <p:spPr>
          <a:xfrm flipH="1">
            <a:off x="4555613" y="5092700"/>
            <a:ext cx="4597085" cy="1363663"/>
          </a:xfrm>
          <a:prstGeom prst="rect">
            <a:avLst/>
          </a:prstGeom>
          <a:solidFill>
            <a:srgbClr val="646D7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pic>
        <p:nvPicPr>
          <p:cNvPr id="17" name="Picture 32" descr="doe_logo_ppt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121400" y="276225"/>
            <a:ext cx="27432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itle 1"/>
          <p:cNvSpPr>
            <a:spLocks noGrp="1"/>
          </p:cNvSpPr>
          <p:nvPr>
            <p:ph type="ctrTitle" hasCustomPrompt="1"/>
          </p:nvPr>
        </p:nvSpPr>
        <p:spPr>
          <a:xfrm>
            <a:off x="202680" y="147797"/>
            <a:ext cx="5626620" cy="603505"/>
          </a:xfrm>
          <a:prstGeom prst="rect">
            <a:avLst/>
          </a:prstGeom>
        </p:spPr>
        <p:txBody>
          <a:bodyPr lIns="0" rIns="0" anchor="ctr" anchorCtr="0">
            <a:normAutofit/>
          </a:bodyPr>
          <a:lstStyle>
            <a:lvl1pPr algn="l">
              <a:defRPr sz="2000" b="0">
                <a:solidFill>
                  <a:srgbClr val="FFFFFF"/>
                </a:solidFill>
                <a:latin typeface="+mj-lt"/>
                <a:cs typeface="Arial"/>
              </a:defRPr>
            </a:lvl1pPr>
          </a:lstStyle>
          <a:p>
            <a:r>
              <a:rPr lang="en-US" dirty="0" smtClean="0"/>
              <a:t>PROGRAM NAME (CAPS)</a:t>
            </a:r>
            <a:endParaRPr lang="en-US" dirty="0"/>
          </a:p>
        </p:txBody>
      </p:sp>
      <p:sp>
        <p:nvSpPr>
          <p:cNvPr id="1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63046" y="5253120"/>
            <a:ext cx="4382300" cy="11750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 b="1" i="0">
                <a:solidFill>
                  <a:srgbClr val="FFFFFF"/>
                </a:solidFill>
                <a:latin typeface="+mn-lt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20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4776303" y="5247265"/>
            <a:ext cx="4171052" cy="331125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cs typeface="Arial"/>
              </a:defRPr>
            </a:lvl1pPr>
          </a:lstStyle>
          <a:p>
            <a:pPr lvl="0"/>
            <a:r>
              <a:rPr lang="en-US" noProof="0" dirty="0" smtClean="0"/>
              <a:t>Presenter </a:t>
            </a:r>
            <a:r>
              <a:rPr lang="en-US" noProof="0" dirty="0" err="1" smtClean="0"/>
              <a:t>Name(s</a:t>
            </a:r>
            <a:r>
              <a:rPr lang="en-US" noProof="0" dirty="0" smtClean="0"/>
              <a:t>)</a:t>
            </a:r>
          </a:p>
        </p:txBody>
      </p:sp>
      <p:sp>
        <p:nvSpPr>
          <p:cNvPr id="21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4776252" y="5584690"/>
            <a:ext cx="4180863" cy="734900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cs typeface="Arial"/>
              </a:defRPr>
            </a:lvl1pPr>
          </a:lstStyle>
          <a:p>
            <a:pPr lvl="0"/>
            <a:r>
              <a:rPr lang="en-US" noProof="0" dirty="0" smtClean="0"/>
              <a:t>Click to edit Master text styles</a:t>
            </a:r>
          </a:p>
        </p:txBody>
      </p:sp>
      <p:sp>
        <p:nvSpPr>
          <p:cNvPr id="22" name="Text Placeholder 18"/>
          <p:cNvSpPr>
            <a:spLocks noGrp="1"/>
          </p:cNvSpPr>
          <p:nvPr>
            <p:ph type="body" sz="quarter" idx="13" hasCustomPrompt="1"/>
          </p:nvPr>
        </p:nvSpPr>
        <p:spPr>
          <a:xfrm>
            <a:off x="168100" y="5672913"/>
            <a:ext cx="1390650" cy="28868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None/>
              <a:defRPr sz="1200">
                <a:solidFill>
                  <a:schemeClr val="bg1"/>
                </a:solidFill>
                <a:latin typeface="+mn-lt"/>
                <a:cs typeface="Arial"/>
              </a:defRPr>
            </a:lvl1pPr>
            <a:lvl5pPr>
              <a:defRPr/>
            </a:lvl5pPr>
          </a:lstStyle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grpSp>
        <p:nvGrpSpPr>
          <p:cNvPr id="23" name="Group 21"/>
          <p:cNvGrpSpPr>
            <a:grpSpLocks/>
          </p:cNvGrpSpPr>
          <p:nvPr userDrawn="1"/>
        </p:nvGrpSpPr>
        <p:grpSpPr bwMode="auto">
          <a:xfrm flipH="1" flipV="1">
            <a:off x="-4" y="870857"/>
            <a:ext cx="9144002" cy="80752"/>
            <a:chOff x="2" y="824063"/>
            <a:chExt cx="9144002" cy="62911"/>
          </a:xfrm>
        </p:grpSpPr>
        <p:sp>
          <p:nvSpPr>
            <p:cNvPr id="24" name="Rectangle 23"/>
            <p:cNvSpPr/>
            <p:nvPr userDrawn="1"/>
          </p:nvSpPr>
          <p:spPr>
            <a:xfrm>
              <a:off x="3018119" y="830556"/>
              <a:ext cx="6125885" cy="5641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  <p:sp>
          <p:nvSpPr>
            <p:cNvPr id="25" name="Rectangle 24"/>
            <p:cNvSpPr/>
            <p:nvPr userDrawn="1"/>
          </p:nvSpPr>
          <p:spPr>
            <a:xfrm>
              <a:off x="2" y="824063"/>
              <a:ext cx="3169632" cy="6291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</p:grpSp>
      <p:pic>
        <p:nvPicPr>
          <p:cNvPr id="7" name="Picture 13" descr="08616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-7307" y="942657"/>
            <a:ext cx="9163564" cy="414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457200" y="1"/>
            <a:ext cx="8229600" cy="641349"/>
          </a:xfrm>
        </p:spPr>
        <p:txBody>
          <a:bodyPr/>
          <a:lstStyle>
            <a:lvl1pPr>
              <a:defRPr>
                <a:solidFill>
                  <a:srgbClr val="3C474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450"/>
            <a:ext cx="8229600" cy="4925714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43A780-09F6-984A-AEB5-6C103D61FC56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9D081FA-F989-6A4A-B2F0-0898E007A1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l">
              <a:defRPr sz="1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27676"/>
            <a:ext cx="5111750" cy="53984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127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450"/>
            <a:ext cx="8229600" cy="4925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10" name="Group 21"/>
          <p:cNvGrpSpPr>
            <a:grpSpLocks/>
          </p:cNvGrpSpPr>
          <p:nvPr/>
        </p:nvGrpSpPr>
        <p:grpSpPr bwMode="auto">
          <a:xfrm flipH="1" flipV="1">
            <a:off x="-3" y="656983"/>
            <a:ext cx="9144003" cy="55568"/>
            <a:chOff x="0" y="832104"/>
            <a:chExt cx="9144003" cy="54869"/>
          </a:xfrm>
        </p:grpSpPr>
        <p:sp>
          <p:nvSpPr>
            <p:cNvPr id="11" name="Rectangle 10"/>
            <p:cNvSpPr/>
            <p:nvPr userDrawn="1"/>
          </p:nvSpPr>
          <p:spPr>
            <a:xfrm>
              <a:off x="3305300" y="832137"/>
              <a:ext cx="5838703" cy="548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832104"/>
              <a:ext cx="3309937" cy="5486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</p:grpSp>
      <p:sp>
        <p:nvSpPr>
          <p:cNvPr id="14" name="Text Placeholder 9"/>
          <p:cNvSpPr txBox="1">
            <a:spLocks/>
          </p:cNvSpPr>
          <p:nvPr/>
        </p:nvSpPr>
        <p:spPr>
          <a:xfrm>
            <a:off x="42335" y="6532122"/>
            <a:ext cx="452308" cy="241300"/>
          </a:xfrm>
          <a:prstGeom prst="rect">
            <a:avLst/>
          </a:prstGeom>
        </p:spPr>
        <p:txBody>
          <a:bodyPr>
            <a:prstTxWarp prst="textNoShape">
              <a:avLst/>
            </a:prstTxWarp>
            <a:normAutofit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Arial" pitchFamily="-106" charset="0"/>
              <a:buNone/>
            </a:pPr>
            <a:fld id="{1EF35371-194E-174F-9528-630C4585B8CC}" type="slidenum">
              <a:rPr lang="en-US" sz="1000" smtClean="0">
                <a:solidFill>
                  <a:schemeClr val="tx1"/>
                </a:solidFill>
                <a:ea typeface="Arial" pitchFamily="-106" charset="0"/>
                <a:cs typeface="Arial" pitchFamily="-106" charset="0"/>
              </a:rPr>
              <a:pPr marL="342900" indent="-342900" algn="ctr">
                <a:lnSpc>
                  <a:spcPct val="90000"/>
                </a:lnSpc>
                <a:spcBef>
                  <a:spcPct val="20000"/>
                </a:spcBef>
                <a:buFont typeface="Arial" pitchFamily="-106" charset="0"/>
                <a:buNone/>
              </a:pPr>
              <a:t>‹#›</a:t>
            </a:fld>
            <a:endParaRPr lang="en-US" sz="1000" dirty="0">
              <a:solidFill>
                <a:schemeClr val="tx1"/>
              </a:solidFill>
              <a:ea typeface="Arial" pitchFamily="-106" charset="0"/>
              <a:cs typeface="Arial" pitchFamily="-106" charset="0"/>
            </a:endParaRPr>
          </a:p>
        </p:txBody>
      </p:sp>
      <p:pic>
        <p:nvPicPr>
          <p:cNvPr id="15" name="Picture 14" descr="US-Department of Energy-hor-green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37686" y="6528121"/>
            <a:ext cx="1604752" cy="24008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00" r:id="rId2"/>
    <p:sldLayoutId id="2147483690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defTabSz="457200" rtl="0" eaLnBrk="1" latinLnBrk="0" hangingPunct="1">
        <a:spcBef>
          <a:spcPct val="0"/>
        </a:spcBef>
        <a:buNone/>
        <a:defRPr lang="en-US" sz="2800" b="1" kern="1200" dirty="0" smtClean="0">
          <a:solidFill>
            <a:schemeClr val="tx1"/>
          </a:solidFill>
          <a:latin typeface="+mj-lt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+mn-lt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466538" y="828775"/>
            <a:ext cx="3978235" cy="4925714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1946" dirty="0" smtClean="0"/>
          </a:p>
        </p:txBody>
      </p:sp>
      <p:sp>
        <p:nvSpPr>
          <p:cNvPr id="6" name="Content Placeholder 1"/>
          <p:cNvSpPr txBox="1">
            <a:spLocks/>
          </p:cNvSpPr>
          <p:nvPr/>
        </p:nvSpPr>
        <p:spPr bwMode="auto">
          <a:xfrm>
            <a:off x="5054033" y="828776"/>
            <a:ext cx="3873930" cy="567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0160" tIns="60080" rIns="120160" bIns="60080" numCol="1" anchor="t" anchorCtr="0" compatLnSpc="1">
            <a:prstTxWarp prst="textNoShape">
              <a:avLst/>
            </a:prstTxWarp>
          </a:bodyPr>
          <a:lstStyle/>
          <a:p>
            <a:pPr marL="304599" marR="0" lvl="0" indent="-304599" algn="l" defTabSz="600801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lang="en-US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EERE Collage Green-white interior_REV2012">
  <a:themeElements>
    <a:clrScheme name="EEREColors">
      <a:dk1>
        <a:srgbClr val="4C4C4C"/>
      </a:dk1>
      <a:lt1>
        <a:sysClr val="window" lastClr="FFFFFF"/>
      </a:lt1>
      <a:dk2>
        <a:srgbClr val="666666"/>
      </a:dk2>
      <a:lt2>
        <a:srgbClr val="EEECE1"/>
      </a:lt2>
      <a:accent1>
        <a:srgbClr val="99CC33"/>
      </a:accent1>
      <a:accent2>
        <a:srgbClr val="FFCC00"/>
      </a:accent2>
      <a:accent3>
        <a:srgbClr val="0099CC"/>
      </a:accent3>
      <a:accent4>
        <a:srgbClr val="006699"/>
      </a:accent4>
      <a:accent5>
        <a:srgbClr val="006633"/>
      </a:accent5>
      <a:accent6>
        <a:srgbClr val="FF9933"/>
      </a:accent6>
      <a:hlink>
        <a:srgbClr val="006699"/>
      </a:hlink>
      <a:folHlink>
        <a:srgbClr val="66666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0</Words>
  <Application>Microsoft Macintosh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EERE Collage Green-white interior_REV2012</vt:lpstr>
      <vt:lpstr>PowerPoint Presentation</vt:lpstr>
      <vt:lpstr>PowerPoint Presentation</vt:lpstr>
    </vt:vector>
  </TitlesOfParts>
  <Company>NREL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>Green version of the EERE PowerPoint template, for use with PowerPoint 2007.</dc:subject>
  <dc:creator>NREL Staff</dc:creator>
  <cp:lastModifiedBy>Christina Chase</cp:lastModifiedBy>
  <cp:revision>5</cp:revision>
  <dcterms:created xsi:type="dcterms:W3CDTF">2011-11-16T16:51:06Z</dcterms:created>
  <dcterms:modified xsi:type="dcterms:W3CDTF">2013-04-01T19:08:33Z</dcterms:modified>
</cp:coreProperties>
</file>