
<file path=[Content_Types].xml><?xml version="1.0" encoding="utf-8"?>
<Types xmlns="http://schemas.openxmlformats.org/package/2006/content-types">
  <Override PartName="/docProps/core.xml" ContentType="application/vnd.openxmlformats-package.core-propertie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jpeg" ContentType="image/jpeg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rels" ContentType="application/vnd.openxmlformats-package.relationships+xml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>
      <p:cViewPr>
        <p:scale>
          <a:sx n="150" d="100"/>
          <a:sy n="150" d="100"/>
        </p:scale>
        <p:origin x="-1256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howGuides="1">
      <p:cViewPr varScale="1">
        <p:scale>
          <a:sx n="99" d="100"/>
          <a:sy n="99" d="100"/>
        </p:scale>
        <p:origin x="-2820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5556AA-B426-A043-94C2-EFB70AB34302}" type="datetimeFigureOut">
              <a:rPr lang="en-US" smtClean="0"/>
              <a:pPr/>
              <a:t>10/26/10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9FE64F-30D1-A84D-847A-58999D913A1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EA1333-6768-3343-A9EA-131F9FD005A4}" type="datetimeFigureOut">
              <a:rPr lang="en-US" smtClean="0"/>
              <a:pPr/>
              <a:t>10/26/10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0DE4B-A05B-FD44-A7F1-2D6F133DD6D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13823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299" y="948269"/>
            <a:ext cx="9178000" cy="4189846"/>
          </a:xfrm>
          <a:prstGeom prst="rect">
            <a:avLst/>
          </a:prstGeom>
        </p:spPr>
      </p:pic>
      <p:sp>
        <p:nvSpPr>
          <p:cNvPr id="21" name="Rectangle 20"/>
          <p:cNvSpPr/>
          <p:nvPr userDrawn="1"/>
        </p:nvSpPr>
        <p:spPr>
          <a:xfrm>
            <a:off x="0" y="0"/>
            <a:ext cx="9144000" cy="9271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6455664"/>
            <a:ext cx="9144000" cy="40233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 flipH="1">
            <a:off x="0" y="5093208"/>
            <a:ext cx="4572000" cy="1362456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 flipH="1">
            <a:off x="4572000" y="5093208"/>
            <a:ext cx="1261872" cy="136245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 flipH="1">
            <a:off x="5833872" y="5093208"/>
            <a:ext cx="3310128" cy="136245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202680" y="147797"/>
            <a:ext cx="5626620" cy="603505"/>
          </a:xfrm>
          <a:prstGeom prst="rect">
            <a:avLst/>
          </a:prstGeom>
        </p:spPr>
        <p:txBody>
          <a:bodyPr lIns="0" rIns="0" anchor="ctr" anchorCtr="0">
            <a:normAutofit/>
          </a:bodyPr>
          <a:lstStyle>
            <a:lvl1pPr algn="l">
              <a:defRPr sz="1600">
                <a:solidFill>
                  <a:srgbClr val="FFFFFF"/>
                </a:solidFill>
                <a:latin typeface="+mj-lt"/>
                <a:cs typeface="Arial Narrow"/>
              </a:defRPr>
            </a:lvl1pPr>
          </a:lstStyle>
          <a:p>
            <a:r>
              <a:rPr lang="en-US" dirty="0" smtClean="0"/>
              <a:t>PROGRAM NAME (CAPS)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63046" y="5253120"/>
            <a:ext cx="4382300" cy="11750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 b="1" i="0">
                <a:solidFill>
                  <a:srgbClr val="FFFFFF"/>
                </a:solidFill>
                <a:latin typeface="+mj-lt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6054500" y="5206075"/>
            <a:ext cx="3082300" cy="3311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Arial"/>
              </a:defRPr>
            </a:lvl1pPr>
          </a:lstStyle>
          <a:p>
            <a:pPr lvl="0"/>
            <a:r>
              <a:rPr lang="en-US" noProof="0" dirty="0" smtClean="0"/>
              <a:t>Presenter </a:t>
            </a:r>
            <a:r>
              <a:rPr lang="en-US" noProof="0" dirty="0" err="1" smtClean="0"/>
              <a:t>Name(s</a:t>
            </a:r>
            <a:r>
              <a:rPr lang="en-US" noProof="0" dirty="0" smtClean="0"/>
              <a:t>)</a:t>
            </a:r>
          </a:p>
        </p:txBody>
      </p:sp>
      <p:sp>
        <p:nvSpPr>
          <p:cNvPr id="24" name="Text Placeholder 22"/>
          <p:cNvSpPr>
            <a:spLocks noGrp="1"/>
          </p:cNvSpPr>
          <p:nvPr userDrawn="1">
            <p:ph type="body" sz="quarter" idx="12"/>
          </p:nvPr>
        </p:nvSpPr>
        <p:spPr>
          <a:xfrm>
            <a:off x="6054450" y="5543500"/>
            <a:ext cx="3089550" cy="734900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cs typeface="Arial Narrow"/>
              </a:defRPr>
            </a:lvl1pPr>
          </a:lstStyle>
          <a:p>
            <a:pPr lvl="0"/>
            <a:r>
              <a:rPr lang="en-US" noProof="0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68100" y="5672913"/>
            <a:ext cx="1390650" cy="288687"/>
          </a:xfrm>
        </p:spPr>
        <p:txBody>
          <a:bodyPr>
            <a:normAutofit/>
          </a:bodyPr>
          <a:lstStyle>
            <a:lvl1pPr>
              <a:buNone/>
              <a:defRPr sz="1200">
                <a:solidFill>
                  <a:schemeClr val="bg1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grpSp>
        <p:nvGrpSpPr>
          <p:cNvPr id="22" name="Group 21"/>
          <p:cNvGrpSpPr/>
          <p:nvPr userDrawn="1"/>
        </p:nvGrpSpPr>
        <p:grpSpPr>
          <a:xfrm flipH="1" flipV="1">
            <a:off x="0" y="921004"/>
            <a:ext cx="9144000" cy="54864"/>
            <a:chOff x="0" y="832104"/>
            <a:chExt cx="9144000" cy="54864"/>
          </a:xfrm>
        </p:grpSpPr>
        <p:sp>
          <p:nvSpPr>
            <p:cNvPr id="23" name="Rectangle 22"/>
            <p:cNvSpPr/>
            <p:nvPr userDrawn="1"/>
          </p:nvSpPr>
          <p:spPr>
            <a:xfrm>
              <a:off x="4572000" y="832104"/>
              <a:ext cx="4572000" cy="5486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3310128" y="832104"/>
              <a:ext cx="1261872" cy="548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>
            <a:xfrm>
              <a:off x="0" y="832104"/>
              <a:ext cx="3310128" cy="5486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7" name="Picture 26" descr="doe_logo_ppt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121400" y="276225"/>
            <a:ext cx="2743200" cy="4127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90675"/>
            <a:ext cx="8229600" cy="48768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90675"/>
            <a:ext cx="4038600" cy="48768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90675"/>
            <a:ext cx="4038600" cy="48768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17097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85975"/>
            <a:ext cx="4040188" cy="4381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17097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85975"/>
            <a:ext cx="4041775" cy="4381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238250"/>
            <a:ext cx="5111750" cy="52863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908000"/>
            <a:ext cx="3008313" cy="45620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6455664"/>
            <a:ext cx="9144000" cy="40233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 flipH="1">
            <a:off x="0" y="5093208"/>
            <a:ext cx="4572000" cy="1362456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 flipH="1">
            <a:off x="4572000" y="5093208"/>
            <a:ext cx="1261872" cy="136245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 flipH="1">
            <a:off x="5833872" y="5093208"/>
            <a:ext cx="3310128" cy="136245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85800" y="3081845"/>
            <a:ext cx="7772400" cy="10207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85800" y="4102608"/>
            <a:ext cx="6400800" cy="9906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Relationship Id="rId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0" y="0"/>
            <a:ext cx="9144000" cy="9271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6611112"/>
            <a:ext cx="9144000" cy="24688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Placeholder 13"/>
          <p:cNvSpPr>
            <a:spLocks noGrp="1"/>
          </p:cNvSpPr>
          <p:nvPr>
            <p:ph type="title"/>
          </p:nvPr>
        </p:nvSpPr>
        <p:spPr>
          <a:xfrm>
            <a:off x="177800" y="0"/>
            <a:ext cx="5664200" cy="901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idx="1"/>
          </p:nvPr>
        </p:nvSpPr>
        <p:spPr>
          <a:xfrm>
            <a:off x="457200" y="1590675"/>
            <a:ext cx="8229600" cy="480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7" name="Text Placeholder 9"/>
          <p:cNvSpPr txBox="1">
            <a:spLocks/>
          </p:cNvSpPr>
          <p:nvPr/>
        </p:nvSpPr>
        <p:spPr>
          <a:xfrm>
            <a:off x="129513" y="6616800"/>
            <a:ext cx="7286625" cy="2412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>
              <a:buNone/>
              <a:defRPr sz="1000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fld id="{2BEB0A62-0430-FE41-A5E0-B494BC2D9928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342900" marR="0" lvl="0" indent="-342900" algn="l" defTabSz="4572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t>‹#›</a:t>
            </a:fld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| Program Name or Ancillary Text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 flipH="1" flipV="1">
            <a:off x="0" y="921004"/>
            <a:ext cx="9144000" cy="54864"/>
            <a:chOff x="0" y="832104"/>
            <a:chExt cx="9144000" cy="54864"/>
          </a:xfrm>
        </p:grpSpPr>
        <p:sp>
          <p:nvSpPr>
            <p:cNvPr id="23" name="Rectangle 22"/>
            <p:cNvSpPr/>
            <p:nvPr userDrawn="1"/>
          </p:nvSpPr>
          <p:spPr>
            <a:xfrm>
              <a:off x="4572000" y="832104"/>
              <a:ext cx="4572000" cy="5486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3310128" y="832104"/>
              <a:ext cx="1261872" cy="548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0" y="832104"/>
              <a:ext cx="3310128" cy="5486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Text Placeholder 9"/>
          <p:cNvSpPr txBox="1">
            <a:spLocks/>
          </p:cNvSpPr>
          <p:nvPr/>
        </p:nvSpPr>
        <p:spPr>
          <a:xfrm>
            <a:off x="5476875" y="6616800"/>
            <a:ext cx="3667125" cy="2412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>
              <a:buNone/>
              <a:defRPr sz="1000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342900" marR="0" lvl="0" indent="-342900" algn="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eere.energy.gov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9" name="Picture 18" descr="doe_logo_pp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21400" y="276225"/>
            <a:ext cx="2743200" cy="4127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6" r:id="rId5"/>
    <p:sldLayoutId id="2147483660" r:id="rId6"/>
    <p:sldLayoutId id="2147483661" r:id="rId7"/>
  </p:sldLayoutIdLst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6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ubtitle 1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ere_template_blue">
  <a:themeElements>
    <a:clrScheme name="~~~ EERE Colors ~~~">
      <a:dk1>
        <a:srgbClr val="50565C"/>
      </a:dk1>
      <a:lt1>
        <a:sysClr val="window" lastClr="FFFFFF"/>
      </a:lt1>
      <a:dk2>
        <a:srgbClr val="6A737B"/>
      </a:dk2>
      <a:lt2>
        <a:srgbClr val="EEECE1"/>
      </a:lt2>
      <a:accent1>
        <a:srgbClr val="7AC143"/>
      </a:accent1>
      <a:accent2>
        <a:srgbClr val="FFD200"/>
      </a:accent2>
      <a:accent3>
        <a:srgbClr val="00A4E4"/>
      </a:accent3>
      <a:accent4>
        <a:srgbClr val="006892"/>
      </a:accent4>
      <a:accent5>
        <a:srgbClr val="00853F"/>
      </a:accent5>
      <a:accent6>
        <a:srgbClr val="F58025"/>
      </a:accent6>
      <a:hlink>
        <a:srgbClr val="006892"/>
      </a:hlink>
      <a:folHlink>
        <a:srgbClr val="6A737B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vert="horz" lIns="91440" tIns="45720" rIns="91440" bIns="45720" rtlCol="0">
        <a:normAutofit fontScale="85000" lnSpcReduction="10000"/>
      </a:bodyPr>
      <a:lstStyle>
        <a:defPPr marL="0" marR="0" indent="0" algn="l" defTabSz="457200" rtl="0" eaLnBrk="1" fontAlgn="auto" latinLnBrk="0" hangingPunct="1">
          <a:lnSpc>
            <a:spcPct val="100000"/>
          </a:lnSpc>
          <a:spcBef>
            <a:spcPct val="20000"/>
          </a:spcBef>
          <a:spcAft>
            <a:spcPts val="0"/>
          </a:spcAft>
          <a:buClrTx/>
          <a:buSzTx/>
          <a:buFont typeface="Arial"/>
          <a:buNone/>
          <a:tabLst/>
          <a:defRPr kumimoji="0" sz="2323" b="1" i="0" u="none" strike="noStrike" kern="120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Arial Narrow"/>
            <a:ea typeface="+mn-ea"/>
            <a:cs typeface="Arial Narrow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eere_template_blue</vt:lpstr>
      <vt:lpstr>Slide 1</vt:lpstr>
      <vt:lpstr>Slide 2</vt:lpstr>
    </vt:vector>
  </TitlesOfParts>
  <Company>NREL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Blue version of the EERE PowerPoint template, for use with PowerPoint 2007.</dc:subject>
  <dc:creator>NREL Staff</dc:creator>
  <cp:lastModifiedBy>NREL Staff</cp:lastModifiedBy>
  <cp:revision>13</cp:revision>
  <dcterms:created xsi:type="dcterms:W3CDTF">2010-10-27T00:01:36Z</dcterms:created>
  <dcterms:modified xsi:type="dcterms:W3CDTF">2010-10-27T00:02:02Z</dcterms:modified>
</cp:coreProperties>
</file>