
<file path=[Content_Types].xml><?xml version="1.0" encoding="utf-8"?>
<Types xmlns="http://schemas.openxmlformats.org/package/2006/content-types">
  <Override PartName="/docProps/core.xml" ContentType="application/vnd.openxmlformats-package.core-properties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handoutMasters/handoutMaster1.xml" ContentType="application/vnd.openxmlformats-officedocument.presentationml.handoutMaster+xml"/>
  <Override PartName="/ppt/slideLayouts/slideLayout1.xml" ContentType="application/vnd.openxmlformats-officedocument.presentationml.slideLayout+xml"/>
  <Default Extension="png" ContentType="image/png"/>
  <Override PartName="/ppt/slideLayouts/slideLayout3.xml" ContentType="application/vnd.openxmlformats-officedocument.presentationml.slideLayout+xml"/>
  <Default Extension="xml" ContentType="application/xml"/>
  <Override PartName="/ppt/slides/slide2.xml" ContentType="application/vnd.openxmlformats-officedocument.presentationml.slide+xml"/>
  <Override PartName="/docProps/app.xml" ContentType="application/vnd.openxmlformats-officedocument.extended-properties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viewProps.xml" ContentType="application/vnd.openxmlformats-officedocument.presentationml.viewProps+xml"/>
  <Default Extension="jpeg" ContentType="image/jpeg"/>
  <Override PartName="/ppt/presProps.xml" ContentType="application/vnd.openxmlformats-officedocument.presentationml.presProps+xml"/>
  <Override PartName="/ppt/presentation.xml" ContentType="application/vnd.openxmlformats-officedocument.presentationml.template.main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Default Extension="bin" ContentType="application/vnd.openxmlformats-officedocument.presentationml.printerSettings"/>
  <Default Extension="rels" ContentType="application/vnd.openxmlformats-package.relationships+xml"/>
  <Override PartName="/ppt/tableStyles.xml" ContentType="application/vnd.openxmlformats-officedocument.presentationml.tableStyles+xml"/>
  <Override PartName="/ppt/slideLayouts/slideLayout4.xml" ContentType="application/vnd.openxmlformats-officedocument.presentationml.slideLayout+xml"/>
  <Override PartName="/ppt/theme/theme1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SpecialPlsOnTitleSld="0" saveSubsetFonts="1" autoCompressPictures="0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8" r:id="rId2"/>
    <p:sldId id="257" r:id="rId3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06" charset="0"/>
        <a:ea typeface="ＭＳ Ｐゴシック" pitchFamily="-106" charset="-128"/>
        <a:cs typeface="ＭＳ Ｐゴシック" pitchFamily="-106" charset="-128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06" charset="0"/>
        <a:ea typeface="ＭＳ Ｐゴシック" pitchFamily="-106" charset="-128"/>
        <a:cs typeface="ＭＳ Ｐゴシック" pitchFamily="-106" charset="-128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06" charset="0"/>
        <a:ea typeface="ＭＳ Ｐゴシック" pitchFamily="-106" charset="-128"/>
        <a:cs typeface="ＭＳ Ｐゴシック" pitchFamily="-106" charset="-128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06" charset="0"/>
        <a:ea typeface="ＭＳ Ｐゴシック" pitchFamily="-106" charset="-128"/>
        <a:cs typeface="ＭＳ Ｐゴシック" pitchFamily="-106" charset="-128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06" charset="0"/>
        <a:ea typeface="ＭＳ Ｐゴシック" pitchFamily="-106" charset="-128"/>
        <a:cs typeface="ＭＳ Ｐゴシック" pitchFamily="-106" charset="-128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pitchFamily="-106" charset="0"/>
        <a:ea typeface="ＭＳ Ｐゴシック" pitchFamily="-106" charset="-128"/>
        <a:cs typeface="ＭＳ Ｐゴシック" pitchFamily="-106" charset="-128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pitchFamily="-106" charset="0"/>
        <a:ea typeface="ＭＳ Ｐゴシック" pitchFamily="-106" charset="-128"/>
        <a:cs typeface="ＭＳ Ｐゴシック" pitchFamily="-106" charset="-128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pitchFamily="-106" charset="0"/>
        <a:ea typeface="ＭＳ Ｐゴシック" pitchFamily="-106" charset="-128"/>
        <a:cs typeface="ＭＳ Ｐゴシック" pitchFamily="-106" charset="-128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pitchFamily="-106" charset="0"/>
        <a:ea typeface="ＭＳ Ｐゴシック" pitchFamily="-106" charset="-128"/>
        <a:cs typeface="ＭＳ Ｐゴシック" pitchFamily="-106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 snapToGrid="0" showGuides="1">
      <p:cViewPr varScale="1">
        <p:scale>
          <a:sx n="161" d="100"/>
          <a:sy n="161" d="100"/>
        </p:scale>
        <p:origin x="-944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5" Type="http://schemas.openxmlformats.org/officeDocument/2006/relationships/handoutMaster" Target="handoutMasters/handoutMaster1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-106" charset="0"/>
              </a:defRPr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-106" charset="0"/>
              </a:defRPr>
            </a:lvl1pPr>
          </a:lstStyle>
          <a:p>
            <a:fld id="{69700E68-E5E7-7248-A87A-65D1E81141C3}" type="datetime1">
              <a:rPr lang="en-US"/>
              <a:pPr/>
              <a:t>10/26/10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-106" charset="0"/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-106" charset="0"/>
              </a:defRPr>
            </a:lvl1pPr>
          </a:lstStyle>
          <a:p>
            <a:fld id="{D7A98A14-C31D-8449-AEA9-81E85263E36B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-106" charset="0"/>
              </a:defRPr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-106" charset="0"/>
              </a:defRPr>
            </a:lvl1pPr>
          </a:lstStyle>
          <a:p>
            <a:fld id="{EA57D996-692C-BB42-AFE2-9A9C019A3177}" type="datetime1">
              <a:rPr lang="en-US"/>
              <a:pPr/>
              <a:t>10/26/10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-106" charset="0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-106" charset="0"/>
              </a:defRPr>
            </a:lvl1pPr>
          </a:lstStyle>
          <a:p>
            <a:fld id="{EA1563FC-82AB-D046-9156-A73D670BA998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8" charset="-128"/>
        <a:cs typeface="ＭＳ Ｐゴシック" pitchFamily="-108" charset="-128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8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8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8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8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Relationship Id="rId3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3" descr="08616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auto">
          <a:xfrm>
            <a:off x="-7307" y="942657"/>
            <a:ext cx="9163564" cy="4183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 userDrawn="1"/>
        </p:nvSpPr>
        <p:spPr>
          <a:xfrm>
            <a:off x="0" y="0"/>
            <a:ext cx="9144000" cy="927100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en-US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0" y="6456363"/>
            <a:ext cx="9144000" cy="401637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en-US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0" name="Rectangle 9"/>
          <p:cNvSpPr/>
          <p:nvPr userDrawn="1"/>
        </p:nvSpPr>
        <p:spPr>
          <a:xfrm flipH="1">
            <a:off x="0" y="5092700"/>
            <a:ext cx="4572000" cy="136366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en-US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1" name="Rectangle 10"/>
          <p:cNvSpPr/>
          <p:nvPr userDrawn="1"/>
        </p:nvSpPr>
        <p:spPr>
          <a:xfrm flipH="1">
            <a:off x="4572000" y="5092700"/>
            <a:ext cx="1262063" cy="136366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en-US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2" name="Rectangle 11"/>
          <p:cNvSpPr/>
          <p:nvPr userDrawn="1"/>
        </p:nvSpPr>
        <p:spPr>
          <a:xfrm flipH="1">
            <a:off x="5834063" y="5092700"/>
            <a:ext cx="3309937" cy="1363663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en-US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grpSp>
        <p:nvGrpSpPr>
          <p:cNvPr id="13" name="Group 21"/>
          <p:cNvGrpSpPr>
            <a:grpSpLocks/>
          </p:cNvGrpSpPr>
          <p:nvPr userDrawn="1"/>
        </p:nvGrpSpPr>
        <p:grpSpPr bwMode="auto">
          <a:xfrm flipH="1" flipV="1">
            <a:off x="0" y="920750"/>
            <a:ext cx="9144000" cy="55563"/>
            <a:chOff x="0" y="832104"/>
            <a:chExt cx="9144000" cy="54864"/>
          </a:xfrm>
        </p:grpSpPr>
        <p:sp>
          <p:nvSpPr>
            <p:cNvPr id="14" name="Rectangle 13"/>
            <p:cNvSpPr/>
            <p:nvPr userDrawn="1"/>
          </p:nvSpPr>
          <p:spPr>
            <a:xfrm>
              <a:off x="4572000" y="832104"/>
              <a:ext cx="4572000" cy="5486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prstTxWarp prst="textNoShape">
                <a:avLst/>
              </a:prstTxWarp>
            </a:bodyPr>
            <a:lstStyle/>
            <a:p>
              <a:pPr algn="ctr"/>
              <a:endParaRPr lang="en-US">
                <a:solidFill>
                  <a:srgbClr val="FFFFFF"/>
                </a:solidFill>
                <a:ea typeface="ＭＳ Ｐゴシック" pitchFamily="-106" charset="-128"/>
                <a:cs typeface="ＭＳ Ｐゴシック" pitchFamily="-106" charset="-128"/>
              </a:endParaRPr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3309937" y="832104"/>
              <a:ext cx="1262063" cy="5486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prstTxWarp prst="textNoShape">
                <a:avLst/>
              </a:prstTxWarp>
            </a:bodyPr>
            <a:lstStyle/>
            <a:p>
              <a:pPr algn="ctr"/>
              <a:endParaRPr lang="en-US">
                <a:solidFill>
                  <a:srgbClr val="FFFFFF"/>
                </a:solidFill>
                <a:ea typeface="ＭＳ Ｐゴシック" pitchFamily="-106" charset="-128"/>
                <a:cs typeface="ＭＳ Ｐゴシック" pitchFamily="-106" charset="-128"/>
              </a:endParaRPr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0" y="832104"/>
              <a:ext cx="3309937" cy="54864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prstTxWarp prst="textNoShape">
                <a:avLst/>
              </a:prstTxWarp>
            </a:bodyPr>
            <a:lstStyle/>
            <a:p>
              <a:pPr algn="ctr"/>
              <a:endParaRPr lang="en-US">
                <a:solidFill>
                  <a:srgbClr val="FFFFFF"/>
                </a:solidFill>
                <a:ea typeface="ＭＳ Ｐゴシック" pitchFamily="-106" charset="-128"/>
                <a:cs typeface="ＭＳ Ｐゴシック" pitchFamily="-106" charset="-128"/>
              </a:endParaRPr>
            </a:p>
          </p:txBody>
        </p:sp>
      </p:grpSp>
      <p:pic>
        <p:nvPicPr>
          <p:cNvPr id="17" name="Picture 32" descr="doe_logo_ppt.png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6121400" y="276225"/>
            <a:ext cx="2743200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Title 1"/>
          <p:cNvSpPr>
            <a:spLocks noGrp="1"/>
          </p:cNvSpPr>
          <p:nvPr>
            <p:ph type="ctrTitle" hasCustomPrompt="1"/>
          </p:nvPr>
        </p:nvSpPr>
        <p:spPr>
          <a:xfrm>
            <a:off x="202680" y="147797"/>
            <a:ext cx="5626620" cy="603505"/>
          </a:xfrm>
          <a:prstGeom prst="rect">
            <a:avLst/>
          </a:prstGeom>
        </p:spPr>
        <p:txBody>
          <a:bodyPr lIns="0" rIns="0" anchor="ctr" anchorCtr="0">
            <a:normAutofit/>
          </a:bodyPr>
          <a:lstStyle>
            <a:lvl1pPr algn="l">
              <a:defRPr sz="1600">
                <a:solidFill>
                  <a:srgbClr val="FFFFFF"/>
                </a:solidFill>
                <a:latin typeface="+mj-lt"/>
                <a:cs typeface="Arial Narrow"/>
              </a:defRPr>
            </a:lvl1pPr>
          </a:lstStyle>
          <a:p>
            <a:r>
              <a:rPr lang="en-US" dirty="0" smtClean="0"/>
              <a:t>PROGRAM NAME (CAPS)</a:t>
            </a:r>
            <a:endParaRPr lang="en-US" dirty="0"/>
          </a:p>
        </p:txBody>
      </p:sp>
      <p:sp>
        <p:nvSpPr>
          <p:cNvPr id="37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63046" y="5253120"/>
            <a:ext cx="4382300" cy="117504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 b="1" i="0">
                <a:solidFill>
                  <a:srgbClr val="FFFFFF"/>
                </a:solidFill>
                <a:latin typeface="+mj-lt"/>
                <a:cs typeface="Arial Narrow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38" name="Text Placeholder 17"/>
          <p:cNvSpPr>
            <a:spLocks noGrp="1"/>
          </p:cNvSpPr>
          <p:nvPr>
            <p:ph type="body" sz="quarter" idx="10" hasCustomPrompt="1"/>
          </p:nvPr>
        </p:nvSpPr>
        <p:spPr>
          <a:xfrm>
            <a:off x="6054500" y="5206075"/>
            <a:ext cx="3082300" cy="331125"/>
          </a:xfrm>
          <a:prstGeom prst="rect">
            <a:avLst/>
          </a:prstGeo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cs typeface="Arial"/>
              </a:defRPr>
            </a:lvl1pPr>
          </a:lstStyle>
          <a:p>
            <a:pPr lvl="0"/>
            <a:r>
              <a:rPr lang="en-US" noProof="0" dirty="0" smtClean="0"/>
              <a:t>Presenter </a:t>
            </a:r>
            <a:r>
              <a:rPr lang="en-US" noProof="0" dirty="0" err="1" smtClean="0"/>
              <a:t>Name(s</a:t>
            </a:r>
            <a:r>
              <a:rPr lang="en-US" noProof="0" dirty="0" smtClean="0"/>
              <a:t>)</a:t>
            </a:r>
          </a:p>
        </p:txBody>
      </p:sp>
      <p:sp>
        <p:nvSpPr>
          <p:cNvPr id="39" name="Text Placeholder 22"/>
          <p:cNvSpPr>
            <a:spLocks noGrp="1"/>
          </p:cNvSpPr>
          <p:nvPr>
            <p:ph type="body" sz="quarter" idx="12"/>
          </p:nvPr>
        </p:nvSpPr>
        <p:spPr>
          <a:xfrm>
            <a:off x="6054450" y="5543500"/>
            <a:ext cx="3089550" cy="734900"/>
          </a:xfrm>
          <a:prstGeom prst="rect">
            <a:avLst/>
          </a:prstGeo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cs typeface="Arial Narrow"/>
              </a:defRPr>
            </a:lvl1pPr>
          </a:lstStyle>
          <a:p>
            <a:pPr lvl="0"/>
            <a:r>
              <a:rPr lang="en-US" noProof="0" dirty="0" smtClean="0"/>
              <a:t>Click to edit Master text styles</a:t>
            </a:r>
          </a:p>
        </p:txBody>
      </p:sp>
      <p:sp>
        <p:nvSpPr>
          <p:cNvPr id="40" name="Text Placeholder 18"/>
          <p:cNvSpPr>
            <a:spLocks noGrp="1"/>
          </p:cNvSpPr>
          <p:nvPr>
            <p:ph type="body" sz="quarter" idx="13" hasCustomPrompt="1"/>
          </p:nvPr>
        </p:nvSpPr>
        <p:spPr>
          <a:xfrm>
            <a:off x="168100" y="5672913"/>
            <a:ext cx="1390650" cy="288687"/>
          </a:xfrm>
        </p:spPr>
        <p:txBody>
          <a:bodyPr>
            <a:normAutofit/>
          </a:bodyPr>
          <a:lstStyle>
            <a:lvl1pPr>
              <a:buNone/>
              <a:defRPr sz="1200">
                <a:solidFill>
                  <a:schemeClr val="bg1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 smtClean="0"/>
              <a:t>Date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90675"/>
            <a:ext cx="8229600" cy="487680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90675"/>
            <a:ext cx="4038600" cy="487680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590675"/>
            <a:ext cx="4038600" cy="487680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17097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085975"/>
            <a:ext cx="4040188" cy="438150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317097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085975"/>
            <a:ext cx="4041775" cy="438150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238250"/>
            <a:ext cx="5111750" cy="52863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908000"/>
            <a:ext cx="3008313" cy="45620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theme" Target="../theme/theme1.xml"/><Relationship Id="rId8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0" y="0"/>
            <a:ext cx="9144000" cy="927100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en-US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6610350"/>
            <a:ext cx="9144000" cy="247650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en-US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028" name="Title Placeholder 13"/>
          <p:cNvSpPr>
            <a:spLocks noGrp="1"/>
          </p:cNvSpPr>
          <p:nvPr>
            <p:ph type="title"/>
          </p:nvPr>
        </p:nvSpPr>
        <p:spPr bwMode="auto">
          <a:xfrm>
            <a:off x="177800" y="0"/>
            <a:ext cx="56642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9" name="Text Placeholder 14"/>
          <p:cNvSpPr>
            <a:spLocks noGrp="1"/>
          </p:cNvSpPr>
          <p:nvPr>
            <p:ph type="body" idx="1"/>
          </p:nvPr>
        </p:nvSpPr>
        <p:spPr bwMode="auto">
          <a:xfrm>
            <a:off x="457200" y="1590675"/>
            <a:ext cx="8229600" cy="480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7" name="Text Placeholder 9"/>
          <p:cNvSpPr txBox="1">
            <a:spLocks/>
          </p:cNvSpPr>
          <p:nvPr/>
        </p:nvSpPr>
        <p:spPr>
          <a:xfrm>
            <a:off x="130175" y="6616700"/>
            <a:ext cx="7286625" cy="241300"/>
          </a:xfrm>
          <a:prstGeom prst="rect">
            <a:avLst/>
          </a:prstGeom>
        </p:spPr>
        <p:txBody>
          <a:bodyPr>
            <a:prstTxWarp prst="textNoShape">
              <a:avLst/>
            </a:prstTxWarp>
            <a:normAutofit/>
          </a:bodyPr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itchFamily="-106" charset="0"/>
              <a:buNone/>
            </a:pPr>
            <a:fld id="{1EF35371-194E-174F-9528-630C4585B8CC}" type="slidenum">
              <a:rPr lang="en-US" sz="1000" smtClean="0">
                <a:solidFill>
                  <a:schemeClr val="bg1"/>
                </a:solidFill>
                <a:ea typeface="Arial" pitchFamily="-106" charset="0"/>
                <a:cs typeface="Arial" pitchFamily="-106" charset="0"/>
              </a:rPr>
              <a:pPr marL="342900" indent="-342900">
                <a:lnSpc>
                  <a:spcPct val="90000"/>
                </a:lnSpc>
                <a:spcBef>
                  <a:spcPct val="20000"/>
                </a:spcBef>
                <a:buFont typeface="Arial" pitchFamily="-106" charset="0"/>
                <a:buNone/>
              </a:pPr>
              <a:t>‹#›</a:t>
            </a:fld>
            <a:r>
              <a:rPr lang="en-US" sz="1000" dirty="0" smtClean="0">
                <a:solidFill>
                  <a:schemeClr val="bg1"/>
                </a:solidFill>
                <a:ea typeface="Arial" pitchFamily="-106" charset="0"/>
                <a:cs typeface="Arial" pitchFamily="-106" charset="0"/>
              </a:rPr>
              <a:t> | Program </a:t>
            </a:r>
            <a:r>
              <a:rPr lang="en-US" sz="1000" dirty="0">
                <a:solidFill>
                  <a:schemeClr val="bg1"/>
                </a:solidFill>
                <a:ea typeface="Arial" pitchFamily="-106" charset="0"/>
                <a:cs typeface="Arial" pitchFamily="-106" charset="0"/>
              </a:rPr>
              <a:t>Name or Ancillary Text</a:t>
            </a:r>
          </a:p>
        </p:txBody>
      </p:sp>
      <p:grpSp>
        <p:nvGrpSpPr>
          <p:cNvPr id="1031" name="Group 20"/>
          <p:cNvGrpSpPr>
            <a:grpSpLocks/>
          </p:cNvGrpSpPr>
          <p:nvPr/>
        </p:nvGrpSpPr>
        <p:grpSpPr bwMode="auto">
          <a:xfrm flipH="1" flipV="1">
            <a:off x="0" y="920750"/>
            <a:ext cx="9144000" cy="55563"/>
            <a:chOff x="0" y="832104"/>
            <a:chExt cx="9144000" cy="54864"/>
          </a:xfrm>
        </p:grpSpPr>
        <p:sp>
          <p:nvSpPr>
            <p:cNvPr id="23" name="Rectangle 22"/>
            <p:cNvSpPr/>
            <p:nvPr userDrawn="1"/>
          </p:nvSpPr>
          <p:spPr>
            <a:xfrm>
              <a:off x="4572000" y="832104"/>
              <a:ext cx="4572000" cy="5486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prstTxWarp prst="textNoShape">
                <a:avLst/>
              </a:prstTxWarp>
            </a:bodyPr>
            <a:lstStyle/>
            <a:p>
              <a:pPr algn="ctr"/>
              <a:endParaRPr lang="en-US">
                <a:solidFill>
                  <a:srgbClr val="FFFFFF"/>
                </a:solidFill>
                <a:ea typeface="ＭＳ Ｐゴシック" pitchFamily="-106" charset="-128"/>
                <a:cs typeface="ＭＳ Ｐゴシック" pitchFamily="-106" charset="-128"/>
              </a:endParaRPr>
            </a:p>
          </p:txBody>
        </p:sp>
        <p:sp>
          <p:nvSpPr>
            <p:cNvPr id="24" name="Rectangle 23"/>
            <p:cNvSpPr/>
            <p:nvPr userDrawn="1"/>
          </p:nvSpPr>
          <p:spPr>
            <a:xfrm>
              <a:off x="3309937" y="832104"/>
              <a:ext cx="1262063" cy="5486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prstTxWarp prst="textNoShape">
                <a:avLst/>
              </a:prstTxWarp>
            </a:bodyPr>
            <a:lstStyle/>
            <a:p>
              <a:pPr algn="ctr"/>
              <a:endParaRPr lang="en-US">
                <a:solidFill>
                  <a:srgbClr val="FFFFFF"/>
                </a:solidFill>
                <a:ea typeface="ＭＳ Ｐゴシック" pitchFamily="-106" charset="-128"/>
                <a:cs typeface="ＭＳ Ｐゴシック" pitchFamily="-106" charset="-128"/>
              </a:endParaRPr>
            </a:p>
          </p:txBody>
        </p:sp>
        <p:sp>
          <p:nvSpPr>
            <p:cNvPr id="25" name="Rectangle 24"/>
            <p:cNvSpPr/>
            <p:nvPr userDrawn="1"/>
          </p:nvSpPr>
          <p:spPr>
            <a:xfrm>
              <a:off x="0" y="832104"/>
              <a:ext cx="3309937" cy="54864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prstTxWarp prst="textNoShape">
                <a:avLst/>
              </a:prstTxWarp>
            </a:bodyPr>
            <a:lstStyle/>
            <a:p>
              <a:pPr algn="ctr"/>
              <a:endParaRPr lang="en-US">
                <a:solidFill>
                  <a:srgbClr val="FFFFFF"/>
                </a:solidFill>
                <a:ea typeface="ＭＳ Ｐゴシック" pitchFamily="-106" charset="-128"/>
                <a:cs typeface="ＭＳ Ｐゴシック" pitchFamily="-106" charset="-128"/>
              </a:endParaRPr>
            </a:p>
          </p:txBody>
        </p:sp>
      </p:grpSp>
      <p:sp>
        <p:nvSpPr>
          <p:cNvPr id="13" name="Text Placeholder 9"/>
          <p:cNvSpPr txBox="1">
            <a:spLocks/>
          </p:cNvSpPr>
          <p:nvPr/>
        </p:nvSpPr>
        <p:spPr>
          <a:xfrm>
            <a:off x="5476875" y="6616700"/>
            <a:ext cx="3667125" cy="241300"/>
          </a:xfrm>
          <a:prstGeom prst="rect">
            <a:avLst/>
          </a:prstGeom>
        </p:spPr>
        <p:txBody>
          <a:bodyPr>
            <a:prstTxWarp prst="textNoShape">
              <a:avLst/>
            </a:prstTxWarp>
            <a:normAutofit/>
          </a:bodyPr>
          <a:lstStyle/>
          <a:p>
            <a:pPr marL="342900" indent="-342900" algn="r">
              <a:lnSpc>
                <a:spcPct val="90000"/>
              </a:lnSpc>
              <a:spcBef>
                <a:spcPct val="20000"/>
              </a:spcBef>
              <a:buFont typeface="Arial" pitchFamily="-106" charset="0"/>
              <a:buNone/>
            </a:pPr>
            <a:r>
              <a:rPr lang="en-US" sz="1000">
                <a:solidFill>
                  <a:schemeClr val="bg1"/>
                </a:solidFill>
                <a:ea typeface="Arial" pitchFamily="-106" charset="0"/>
                <a:cs typeface="Arial" pitchFamily="-106" charset="0"/>
              </a:rPr>
              <a:t>eere.energy.gov</a:t>
            </a:r>
          </a:p>
        </p:txBody>
      </p:sp>
      <p:pic>
        <p:nvPicPr>
          <p:cNvPr id="1033" name="Picture 18" descr="doe_logo_ppt.pn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21400" y="276225"/>
            <a:ext cx="2743200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76" r:id="rId2"/>
    <p:sldLayoutId id="2147483677" r:id="rId3"/>
    <p:sldLayoutId id="2147483678" r:id="rId4"/>
    <p:sldLayoutId id="2147483679" r:id="rId5"/>
    <p:sldLayoutId id="2147483680" r:id="rId6"/>
  </p:sldLayoutIdLst>
  <p:hf hdr="0" ftr="0" dt="0"/>
  <p:txStyles>
    <p:titleStyle>
      <a:lvl1pPr algn="l" defTabSz="457200" rtl="0" eaLnBrk="0" fontAlgn="base" hangingPunct="0">
        <a:lnSpc>
          <a:spcPts val="2800"/>
        </a:lnSpc>
        <a:spcBef>
          <a:spcPct val="0"/>
        </a:spcBef>
        <a:spcAft>
          <a:spcPct val="0"/>
        </a:spcAft>
        <a:defRPr sz="2600" kern="1200">
          <a:solidFill>
            <a:srgbClr val="FFFFFF"/>
          </a:solidFill>
          <a:latin typeface="+mj-lt"/>
          <a:ea typeface="ＭＳ Ｐゴシック" pitchFamily="-108" charset="-128"/>
          <a:cs typeface="ＭＳ Ｐゴシック" pitchFamily="-108" charset="-128"/>
        </a:defRPr>
      </a:lvl1pPr>
      <a:lvl2pPr algn="l" defTabSz="457200" rtl="0" eaLnBrk="0" fontAlgn="base" hangingPunct="0">
        <a:lnSpc>
          <a:spcPts val="2800"/>
        </a:lnSpc>
        <a:spcBef>
          <a:spcPct val="0"/>
        </a:spcBef>
        <a:spcAft>
          <a:spcPct val="0"/>
        </a:spcAft>
        <a:defRPr sz="2600">
          <a:solidFill>
            <a:srgbClr val="FFFFFF"/>
          </a:solidFill>
          <a:latin typeface="Arial" pitchFamily="-108" charset="0"/>
          <a:ea typeface="ＭＳ Ｐゴシック" pitchFamily="-108" charset="-128"/>
          <a:cs typeface="ＭＳ Ｐゴシック" pitchFamily="-108" charset="-128"/>
        </a:defRPr>
      </a:lvl2pPr>
      <a:lvl3pPr algn="l" defTabSz="457200" rtl="0" eaLnBrk="0" fontAlgn="base" hangingPunct="0">
        <a:lnSpc>
          <a:spcPts val="2800"/>
        </a:lnSpc>
        <a:spcBef>
          <a:spcPct val="0"/>
        </a:spcBef>
        <a:spcAft>
          <a:spcPct val="0"/>
        </a:spcAft>
        <a:defRPr sz="2600">
          <a:solidFill>
            <a:srgbClr val="FFFFFF"/>
          </a:solidFill>
          <a:latin typeface="Arial" pitchFamily="-108" charset="0"/>
          <a:ea typeface="ＭＳ Ｐゴシック" pitchFamily="-108" charset="-128"/>
          <a:cs typeface="ＭＳ Ｐゴシック" pitchFamily="-108" charset="-128"/>
        </a:defRPr>
      </a:lvl3pPr>
      <a:lvl4pPr algn="l" defTabSz="457200" rtl="0" eaLnBrk="0" fontAlgn="base" hangingPunct="0">
        <a:lnSpc>
          <a:spcPts val="2800"/>
        </a:lnSpc>
        <a:spcBef>
          <a:spcPct val="0"/>
        </a:spcBef>
        <a:spcAft>
          <a:spcPct val="0"/>
        </a:spcAft>
        <a:defRPr sz="2600">
          <a:solidFill>
            <a:srgbClr val="FFFFFF"/>
          </a:solidFill>
          <a:latin typeface="Arial" pitchFamily="-108" charset="0"/>
          <a:ea typeface="ＭＳ Ｐゴシック" pitchFamily="-108" charset="-128"/>
          <a:cs typeface="ＭＳ Ｐゴシック" pitchFamily="-108" charset="-128"/>
        </a:defRPr>
      </a:lvl4pPr>
      <a:lvl5pPr algn="l" defTabSz="457200" rtl="0" eaLnBrk="0" fontAlgn="base" hangingPunct="0">
        <a:lnSpc>
          <a:spcPts val="2800"/>
        </a:lnSpc>
        <a:spcBef>
          <a:spcPct val="0"/>
        </a:spcBef>
        <a:spcAft>
          <a:spcPct val="0"/>
        </a:spcAft>
        <a:defRPr sz="2600">
          <a:solidFill>
            <a:srgbClr val="FFFFFF"/>
          </a:solidFill>
          <a:latin typeface="Arial" pitchFamily="-108" charset="0"/>
          <a:ea typeface="ＭＳ Ｐゴシック" pitchFamily="-108" charset="-128"/>
          <a:cs typeface="ＭＳ Ｐゴシック" pitchFamily="-108" charset="-128"/>
        </a:defRPr>
      </a:lvl5pPr>
      <a:lvl6pPr marL="457200" algn="l" defTabSz="457200" rtl="0" fontAlgn="base">
        <a:lnSpc>
          <a:spcPts val="2800"/>
        </a:lnSpc>
        <a:spcBef>
          <a:spcPct val="0"/>
        </a:spcBef>
        <a:spcAft>
          <a:spcPct val="0"/>
        </a:spcAft>
        <a:defRPr sz="2600">
          <a:solidFill>
            <a:srgbClr val="FFFFFF"/>
          </a:solidFill>
          <a:latin typeface="Arial" pitchFamily="-108" charset="0"/>
          <a:ea typeface="ＭＳ Ｐゴシック" pitchFamily="-108" charset="-128"/>
          <a:cs typeface="ＭＳ Ｐゴシック" pitchFamily="-108" charset="-128"/>
        </a:defRPr>
      </a:lvl6pPr>
      <a:lvl7pPr marL="914400" algn="l" defTabSz="457200" rtl="0" fontAlgn="base">
        <a:lnSpc>
          <a:spcPts val="2800"/>
        </a:lnSpc>
        <a:spcBef>
          <a:spcPct val="0"/>
        </a:spcBef>
        <a:spcAft>
          <a:spcPct val="0"/>
        </a:spcAft>
        <a:defRPr sz="2600">
          <a:solidFill>
            <a:srgbClr val="FFFFFF"/>
          </a:solidFill>
          <a:latin typeface="Arial" pitchFamily="-108" charset="0"/>
          <a:ea typeface="ＭＳ Ｐゴシック" pitchFamily="-108" charset="-128"/>
          <a:cs typeface="ＭＳ Ｐゴシック" pitchFamily="-108" charset="-128"/>
        </a:defRPr>
      </a:lvl7pPr>
      <a:lvl8pPr marL="1371600" algn="l" defTabSz="457200" rtl="0" fontAlgn="base">
        <a:lnSpc>
          <a:spcPts val="2800"/>
        </a:lnSpc>
        <a:spcBef>
          <a:spcPct val="0"/>
        </a:spcBef>
        <a:spcAft>
          <a:spcPct val="0"/>
        </a:spcAft>
        <a:defRPr sz="2600">
          <a:solidFill>
            <a:srgbClr val="FFFFFF"/>
          </a:solidFill>
          <a:latin typeface="Arial" pitchFamily="-108" charset="0"/>
          <a:ea typeface="ＭＳ Ｐゴシック" pitchFamily="-108" charset="-128"/>
          <a:cs typeface="ＭＳ Ｐゴシック" pitchFamily="-108" charset="-128"/>
        </a:defRPr>
      </a:lvl8pPr>
      <a:lvl9pPr marL="1828800" algn="l" defTabSz="457200" rtl="0" fontAlgn="base">
        <a:lnSpc>
          <a:spcPts val="2800"/>
        </a:lnSpc>
        <a:spcBef>
          <a:spcPct val="0"/>
        </a:spcBef>
        <a:spcAft>
          <a:spcPct val="0"/>
        </a:spcAft>
        <a:defRPr sz="2600">
          <a:solidFill>
            <a:srgbClr val="FFFFFF"/>
          </a:solidFill>
          <a:latin typeface="Arial" pitchFamily="-108" charset="0"/>
          <a:ea typeface="ＭＳ Ｐゴシック" pitchFamily="-108" charset="-128"/>
          <a:cs typeface="ＭＳ Ｐゴシック" pitchFamily="-108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itchFamily="-106" charset="0"/>
        <a:buChar char="•"/>
        <a:defRPr sz="2400" kern="1200">
          <a:solidFill>
            <a:schemeClr val="tx1"/>
          </a:solidFill>
          <a:latin typeface="+mn-lt"/>
          <a:ea typeface="ＭＳ Ｐゴシック" pitchFamily="-108" charset="-128"/>
          <a:cs typeface="ＭＳ Ｐゴシック" pitchFamily="-108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itchFamily="-106" charset="0"/>
        <a:buChar char="–"/>
        <a:defRPr sz="2000" kern="1200">
          <a:solidFill>
            <a:schemeClr val="tx1"/>
          </a:solidFill>
          <a:latin typeface="+mn-lt"/>
          <a:ea typeface="ＭＳ Ｐゴシック" pitchFamily="-108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-106" charset="0"/>
        <a:buChar char="•"/>
        <a:defRPr kern="1200">
          <a:solidFill>
            <a:schemeClr val="tx1"/>
          </a:solidFill>
          <a:latin typeface="+mn-lt"/>
          <a:ea typeface="ＭＳ Ｐゴシック" pitchFamily="-108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-106" charset="0"/>
        <a:buChar char="–"/>
        <a:defRPr kern="1200">
          <a:solidFill>
            <a:schemeClr val="tx1"/>
          </a:solidFill>
          <a:latin typeface="+mn-lt"/>
          <a:ea typeface="ＭＳ Ｐゴシック" pitchFamily="-108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-106" charset="0"/>
        <a:buChar char="»"/>
        <a:defRPr kern="1200">
          <a:solidFill>
            <a:schemeClr val="tx1"/>
          </a:solidFill>
          <a:latin typeface="+mn-lt"/>
          <a:ea typeface="ＭＳ Ｐゴシック" pitchFamily="-108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1267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>
              <a:ea typeface="ＭＳ Ｐゴシック" pitchFamily="-106" charset="-128"/>
              <a:cs typeface="ＭＳ Ｐゴシック" pitchFamily="-106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ere_template_green">
  <a:themeElements>
    <a:clrScheme name="~~~ EERE Colors ~~~">
      <a:dk1>
        <a:srgbClr val="50565C"/>
      </a:dk1>
      <a:lt1>
        <a:sysClr val="window" lastClr="FFFFFF"/>
      </a:lt1>
      <a:dk2>
        <a:srgbClr val="6A737B"/>
      </a:dk2>
      <a:lt2>
        <a:srgbClr val="EEECE1"/>
      </a:lt2>
      <a:accent1>
        <a:srgbClr val="7AC143"/>
      </a:accent1>
      <a:accent2>
        <a:srgbClr val="FFD200"/>
      </a:accent2>
      <a:accent3>
        <a:srgbClr val="00A4E4"/>
      </a:accent3>
      <a:accent4>
        <a:srgbClr val="006892"/>
      </a:accent4>
      <a:accent5>
        <a:srgbClr val="00853F"/>
      </a:accent5>
      <a:accent6>
        <a:srgbClr val="F58025"/>
      </a:accent6>
      <a:hlink>
        <a:srgbClr val="006892"/>
      </a:hlink>
      <a:folHlink>
        <a:srgbClr val="6A737B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/>
      <a:bodyPr vert="horz" lIns="91440" tIns="45720" rIns="91440" bIns="45720" rtlCol="0">
        <a:normAutofit fontScale="85000" lnSpcReduction="10000"/>
      </a:bodyPr>
      <a:lstStyle>
        <a:defPPr marL="0" marR="0" indent="0" algn="l" defTabSz="457200" rtl="0" eaLnBrk="1" fontAlgn="auto" latinLnBrk="0" hangingPunct="1">
          <a:lnSpc>
            <a:spcPct val="100000"/>
          </a:lnSpc>
          <a:spcBef>
            <a:spcPct val="20000"/>
          </a:spcBef>
          <a:spcAft>
            <a:spcPts val="0"/>
          </a:spcAft>
          <a:buClrTx/>
          <a:buSzTx/>
          <a:buFont typeface="Arial"/>
          <a:buNone/>
          <a:tabLst/>
          <a:defRPr kumimoji="0" sz="2323" b="1" i="0" u="none" strike="noStrike" kern="1200" cap="none" spc="0" normalizeH="0" baseline="0" noProof="0" dirty="0" smtClean="0">
            <a:ln>
              <a:noFill/>
            </a:ln>
            <a:solidFill>
              <a:srgbClr val="FFFFFF"/>
            </a:solidFill>
            <a:effectLst/>
            <a:uLnTx/>
            <a:uFillTx/>
            <a:latin typeface="Arial Narrow"/>
            <a:ea typeface="+mn-ea"/>
            <a:cs typeface="Arial Narrow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78</TotalTime>
  <Words>0</Words>
  <Application>Microsoft Macintosh PowerPoint</Application>
  <PresentationFormat>On-screen Show (4:3)</PresentationFormat>
  <Paragraphs>0</Paragraphs>
  <Slides>2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eere_template_green</vt:lpstr>
      <vt:lpstr>Slide 1</vt:lpstr>
      <vt:lpstr>Slide 2</vt:lpstr>
    </vt:vector>
  </TitlesOfParts>
  <Company>NREL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subject>Green version of the EERE PowerPoint template, for use with PowerPoint 2007.</dc:subject>
  <dc:creator>NREL Staff</dc:creator>
  <cp:lastModifiedBy>NREL Staff</cp:lastModifiedBy>
  <cp:revision>16</cp:revision>
  <dcterms:created xsi:type="dcterms:W3CDTF">2010-10-26T23:56:34Z</dcterms:created>
  <dcterms:modified xsi:type="dcterms:W3CDTF">2010-10-26T23:59:28Z</dcterms:modified>
</cp:coreProperties>
</file>